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77" r:id="rId7"/>
    <p:sldId id="260" r:id="rId8"/>
    <p:sldId id="273" r:id="rId9"/>
    <p:sldId id="274" r:id="rId10"/>
    <p:sldId id="276" r:id="rId11"/>
    <p:sldId id="271" r:id="rId12"/>
    <p:sldId id="278" r:id="rId13"/>
    <p:sldId id="261" r:id="rId14"/>
    <p:sldId id="272" r:id="rId15"/>
    <p:sldId id="269" r:id="rId16"/>
    <p:sldId id="27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0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28/04/2022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E405C-BAE3-46CA-A8E2-1BB43185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Proprioception (getting stuck)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7007-E4E5-41BD-9FD1-56D8BAEF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Current draw</a:t>
            </a:r>
          </a:p>
          <a:p>
            <a:r>
              <a:rPr lang="en-GB" dirty="0"/>
              <a:t>Standard servo draw of 0.1A</a:t>
            </a:r>
          </a:p>
          <a:p>
            <a:r>
              <a:rPr lang="en-GB" dirty="0"/>
              <a:t>Thresholding (greater than 0.4A) 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9F993A0-FB84-45D7-885C-F7B859244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22" y="1690688"/>
            <a:ext cx="5009796" cy="41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14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21F9-8BDF-410E-A96A-1D303460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C9E4-006A-4072-A7B9-6CD4E68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compact onboard stereo sensors</a:t>
            </a:r>
          </a:p>
          <a:p>
            <a:r>
              <a:rPr lang="en-GB" dirty="0"/>
              <a:t>Lighter chassis and Jetson instead of Raspberry Pi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289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FB39C68-CA79-4C91-8C46-6AD3C1971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327" y="4691071"/>
            <a:ext cx="2135573" cy="1649932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2D413AA2-FFCC-4B4B-8016-49063B721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32" y="2683246"/>
            <a:ext cx="3924303" cy="206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65FC6B7-FCC0-47FC-A0D1-FB89974E2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03" y="4240221"/>
            <a:ext cx="2973543" cy="223015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BE1597C-F912-43A8-B53D-52D9C7A6E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89" y="4219354"/>
            <a:ext cx="2973543" cy="2230157"/>
          </a:xfrm>
          <a:prstGeom prst="rect">
            <a:avLst/>
          </a:prstGeom>
        </p:spPr>
      </p:pic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4A4382F1-0C24-440C-94A6-57BD369600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51" y="4107235"/>
            <a:ext cx="3954991" cy="2342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A1341-0FCB-4C3F-B333-B366A3BA40D3}"/>
              </a:ext>
            </a:extLst>
          </p:cNvPr>
          <p:cNvSpPr txBox="1"/>
          <p:nvPr/>
        </p:nvSpPr>
        <p:spPr>
          <a:xfrm>
            <a:off x="7336462" y="6396804"/>
            <a:ext cx="149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Rule based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BB1E1-3801-42EF-9CC9-DC0277D3CCB3}"/>
              </a:ext>
            </a:extLst>
          </p:cNvPr>
          <p:cNvSpPr txBox="1"/>
          <p:nvPr/>
        </p:nvSpPr>
        <p:spPr>
          <a:xfrm>
            <a:off x="4739111" y="6376964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FNN Microbial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83D55517-C98D-48FF-8812-7844CBF5DA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93" y="2315645"/>
            <a:ext cx="2476143" cy="185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B5DE5556-29F1-416E-8219-BD72DCEDD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354833"/>
            <a:ext cx="5263187" cy="1490730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94FF2FBA-BB2D-4CEF-B497-CC8BFFA81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009" y="3061952"/>
            <a:ext cx="5236574" cy="1547284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1825625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029" y="485849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</p:txBody>
      </p:sp>
      <p:pic>
        <p:nvPicPr>
          <p:cNvPr id="5" name="Picture 4" descr="A picture containing text, water, distance&#10;&#10;Description automatically generated">
            <a:extLst>
              <a:ext uri="{FF2B5EF4-FFF2-40B4-BE49-F238E27FC236}">
                <a16:creationId xmlns:a16="http://schemas.microsoft.com/office/drawing/2014/main" id="{4C006F98-5C26-41D6-B823-16D251A75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743" y="4001294"/>
            <a:ext cx="3625644" cy="22377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045" y="3679012"/>
            <a:ext cx="3751817" cy="281386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/>
          <p:nvPr/>
        </p:nvCxnSpPr>
        <p:spPr>
          <a:xfrm>
            <a:off x="4854633" y="5065222"/>
            <a:ext cx="12413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422</Words>
  <Application>Microsoft Office PowerPoint</Application>
  <PresentationFormat>Widescreen</PresentationFormat>
  <Paragraphs>69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Simulation results</vt:lpstr>
      <vt:lpstr>Computer vision</vt:lpstr>
      <vt:lpstr>Rule based visual approach</vt:lpstr>
      <vt:lpstr>Crossing the reality gap</vt:lpstr>
      <vt:lpstr>Results of crossing the reality gap</vt:lpstr>
      <vt:lpstr>Physical robot implementation</vt:lpstr>
      <vt:lpstr>Proprioception (getting stuck)</vt:lpstr>
      <vt:lpstr>Wheg design</vt:lpstr>
      <vt:lpstr>Back bending</vt:lpstr>
      <vt:lpstr>Conclusions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35</cp:revision>
  <dcterms:created xsi:type="dcterms:W3CDTF">2022-04-21T09:40:11Z</dcterms:created>
  <dcterms:modified xsi:type="dcterms:W3CDTF">2022-04-28T14:55:35Z</dcterms:modified>
</cp:coreProperties>
</file>

<file path=docProps/thumbnail.jpeg>
</file>